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67" r:id="rId5"/>
    <p:sldId id="259" r:id="rId6"/>
    <p:sldId id="261" r:id="rId7"/>
    <p:sldId id="265" r:id="rId8"/>
    <p:sldId id="262" r:id="rId9"/>
    <p:sldId id="263" r:id="rId10"/>
    <p:sldId id="264" r:id="rId11"/>
    <p:sldId id="274" r:id="rId12"/>
    <p:sldId id="273" r:id="rId13"/>
    <p:sldId id="268" r:id="rId14"/>
    <p:sldId id="275" r:id="rId15"/>
    <p:sldId id="269" r:id="rId16"/>
    <p:sldId id="272" r:id="rId17"/>
    <p:sldId id="270" r:id="rId18"/>
    <p:sldId id="276" r:id="rId19"/>
    <p:sldId id="271" r:id="rId2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BCCFF"/>
    <a:srgbClr val="DBEA50"/>
    <a:srgbClr val="71C1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102" d="100"/>
          <a:sy n="102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1DD3A-345D-4665-AA39-22B759C4624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5B95E-880D-4827-9733-D0F94C27D6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BF6A-1A18-4F15-B4A9-65165161AE66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EA42E-5222-4A13-AB32-D911D9B11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1"/>
            <a:ext cx="8153400" cy="22098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002060"/>
                </a:solidFill>
              </a:rPr>
              <a:t/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>Better Study Skills/Organization =Less stress for your child!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s://sp.yimg.com/ib/th?id=HN.608016075024761388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90800"/>
            <a:ext cx="4457700" cy="30460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Presented by:  </a:t>
            </a:r>
            <a:r>
              <a:rPr lang="en-US" sz="2800" dirty="0" err="1" smtClean="0">
                <a:solidFill>
                  <a:srgbClr val="002060"/>
                </a:solidFill>
              </a:rPr>
              <a:t>Romina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Bourdoulous</a:t>
            </a:r>
            <a:r>
              <a:rPr lang="en-US" sz="2800" dirty="0" smtClean="0">
                <a:solidFill>
                  <a:srgbClr val="002060"/>
                </a:solidFill>
              </a:rPr>
              <a:t> &amp; </a:t>
            </a:r>
            <a:r>
              <a:rPr lang="en-US" sz="2800" dirty="0" err="1" smtClean="0">
                <a:solidFill>
                  <a:srgbClr val="002060"/>
                </a:solidFill>
              </a:rPr>
              <a:t>Cathryn</a:t>
            </a:r>
            <a:r>
              <a:rPr lang="en-US" sz="2800" dirty="0" smtClean="0">
                <a:solidFill>
                  <a:srgbClr val="002060"/>
                </a:solidFill>
              </a:rPr>
              <a:t> Johnson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What can you do about it?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Get Organized</a:t>
            </a:r>
            <a:r>
              <a:rPr lang="en-US" dirty="0" smtClean="0"/>
              <a:t>.  Not being prepared will only increase your stress level.</a:t>
            </a:r>
          </a:p>
          <a:p>
            <a:r>
              <a:rPr lang="en-US" b="1" dirty="0" smtClean="0"/>
              <a:t>Set </a:t>
            </a:r>
            <a:r>
              <a:rPr lang="en-US" b="1" dirty="0"/>
              <a:t>aside relaxation time. </a:t>
            </a:r>
            <a:r>
              <a:rPr lang="en-US" dirty="0"/>
              <a:t>Relaxation techniques such as yoga, meditation, and deep breathing activate the body’s relaxation response, a state of restfulness that is the opposite of the stress response.</a:t>
            </a:r>
          </a:p>
          <a:p>
            <a:r>
              <a:rPr lang="en-US" b="1" dirty="0"/>
              <a:t>Exercise regularly. </a:t>
            </a:r>
            <a:r>
              <a:rPr lang="en-US" dirty="0"/>
              <a:t>Physical activity plays a key role in reducing and preventing the effects of stress. </a:t>
            </a:r>
          </a:p>
          <a:p>
            <a:r>
              <a:rPr lang="en-US" b="1" dirty="0"/>
              <a:t>Eat a healthy diet.</a:t>
            </a:r>
            <a:r>
              <a:rPr lang="en-US" dirty="0"/>
              <a:t> Well-nourished bodies are better prepared to cope with stress. Start your day with a healthy </a:t>
            </a:r>
            <a:r>
              <a:rPr lang="en-US" dirty="0" smtClean="0"/>
              <a:t>breakfast.</a:t>
            </a:r>
            <a:endParaRPr lang="en-US" dirty="0"/>
          </a:p>
          <a:p>
            <a:r>
              <a:rPr lang="en-US" b="1" dirty="0"/>
              <a:t>Get plenty of sleep.</a:t>
            </a:r>
            <a:r>
              <a:rPr lang="en-US" dirty="0"/>
              <a:t> Feeling tired can increase stress by causing you to think irrationally. Keep your cool by getting a good night’s sleep.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While popping popcorn you have three minutes in the kitchen: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Organize the day’s mail</a:t>
            </a:r>
          </a:p>
          <a:p>
            <a:r>
              <a:rPr lang="en-US" dirty="0" smtClean="0"/>
              <a:t>Organize a drawer</a:t>
            </a:r>
          </a:p>
          <a:p>
            <a:r>
              <a:rPr lang="en-US" dirty="0" smtClean="0"/>
              <a:t>Clean out the fridge </a:t>
            </a:r>
          </a:p>
          <a:p>
            <a:r>
              <a:rPr lang="en-US" dirty="0" smtClean="0"/>
              <a:t>Rifle through that overflowing coupon box</a:t>
            </a:r>
          </a:p>
          <a:p>
            <a:r>
              <a:rPr lang="en-US" dirty="0" smtClean="0"/>
              <a:t>Take out the trash </a:t>
            </a:r>
          </a:p>
          <a:p>
            <a:r>
              <a:rPr lang="en-US" dirty="0" smtClean="0"/>
              <a:t>Empty or load the dishwasher</a:t>
            </a:r>
          </a:p>
          <a:p>
            <a:r>
              <a:rPr lang="en-US" dirty="0" smtClean="0"/>
              <a:t>Wipe down countertops or shelves </a:t>
            </a:r>
          </a:p>
          <a:p>
            <a:endParaRPr lang="en-US" dirty="0"/>
          </a:p>
        </p:txBody>
      </p:sp>
      <p:pic>
        <p:nvPicPr>
          <p:cNvPr id="4" name="Picture 3" descr="popco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600200"/>
            <a:ext cx="2514600" cy="20312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Waiting in line at the post office or grocery store you have three minutes on your feet: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Write a to-do list for the next day </a:t>
            </a:r>
          </a:p>
          <a:p>
            <a:r>
              <a:rPr lang="en-US" dirty="0" smtClean="0"/>
              <a:t>Make a quick phone call to schedule an appointment</a:t>
            </a:r>
          </a:p>
          <a:p>
            <a:r>
              <a:rPr lang="en-US" dirty="0" smtClean="0"/>
              <a:t>Organize your purse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While cookies are baking you have 12 minutes in the kitchen: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Plan dinner for the week and write a grocery shopping list</a:t>
            </a:r>
          </a:p>
          <a:p>
            <a:r>
              <a:rPr lang="en-US" dirty="0" smtClean="0"/>
              <a:t>Organize your junk drawer</a:t>
            </a:r>
          </a:p>
          <a:p>
            <a:r>
              <a:rPr lang="en-US" dirty="0" smtClean="0"/>
              <a:t>Organize your pantry </a:t>
            </a:r>
          </a:p>
          <a:p>
            <a:r>
              <a:rPr lang="en-US" dirty="0" smtClean="0"/>
              <a:t>Spruce up your spice drawer or cabinet; put spices you use most toward the front </a:t>
            </a:r>
          </a:p>
          <a:p>
            <a:r>
              <a:rPr lang="en-US" dirty="0" smtClean="0"/>
              <a:t>Start preparing lunch for tomorrow 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999" y="2895600"/>
            <a:ext cx="2256019" cy="1495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the phone, on hold you have one to three minutes in your home office: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Organize your e-mail</a:t>
            </a:r>
          </a:p>
          <a:p>
            <a:r>
              <a:rPr lang="en-US" dirty="0" smtClean="0"/>
              <a:t>Go through paper file folders one a time </a:t>
            </a:r>
          </a:p>
          <a:p>
            <a:r>
              <a:rPr lang="en-US" dirty="0" smtClean="0"/>
              <a:t>Run the virus scan on your computer</a:t>
            </a:r>
          </a:p>
          <a:p>
            <a:r>
              <a:rPr lang="en-US" dirty="0" smtClean="0"/>
              <a:t>Go through your file of tax deduction receipts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82ha600pxlth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419600"/>
            <a:ext cx="2549137" cy="22145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While the tub fills up you have three minutes in the bathroom: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Toss used towels in the laundry bin and hang up some clean ones</a:t>
            </a:r>
          </a:p>
          <a:p>
            <a:r>
              <a:rPr lang="en-US" dirty="0" smtClean="0"/>
              <a:t>Organize your make-up drawer</a:t>
            </a:r>
          </a:p>
          <a:p>
            <a:r>
              <a:rPr lang="en-US" dirty="0" smtClean="0"/>
              <a:t>Organize the space under the vanity </a:t>
            </a:r>
          </a:p>
          <a:p>
            <a:r>
              <a:rPr lang="en-US" dirty="0" smtClean="0"/>
              <a:t>Straighten </a:t>
            </a:r>
            <a:r>
              <a:rPr lang="en-US" smtClean="0"/>
              <a:t>your linen </a:t>
            </a:r>
            <a:r>
              <a:rPr lang="en-US" dirty="0" smtClean="0"/>
              <a:t>closet </a:t>
            </a:r>
          </a:p>
          <a:p>
            <a:r>
              <a:rPr lang="en-US" dirty="0" smtClean="0"/>
              <a:t>Clean the toilet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Waiting to pick up your child from school you have five minutes in the car: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Bring a trash bag and pick up all litter in the car</a:t>
            </a:r>
          </a:p>
          <a:p>
            <a:r>
              <a:rPr lang="en-US" dirty="0" smtClean="0"/>
              <a:t>Pay bills </a:t>
            </a:r>
          </a:p>
          <a:p>
            <a:r>
              <a:rPr lang="en-US" dirty="0" smtClean="0"/>
              <a:t>Schedule dental and doctor appointment </a:t>
            </a:r>
          </a:p>
          <a:p>
            <a:r>
              <a:rPr lang="en-US" dirty="0" smtClean="0"/>
              <a:t>Organize glove compartment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448147563_google_tv_ads_x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2438400" cy="23850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During T V commercials you have four minutes in the family room: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Organize a DVD shelf or book shelf</a:t>
            </a:r>
          </a:p>
          <a:p>
            <a:pPr algn="ctr"/>
            <a:r>
              <a:rPr lang="en-US" dirty="0" smtClean="0"/>
              <a:t>Venture under the couch to hunt dust bunnies</a:t>
            </a:r>
          </a:p>
          <a:p>
            <a:pPr algn="ctr"/>
            <a:r>
              <a:rPr lang="en-US" dirty="0" smtClean="0"/>
              <a:t>Put all toys in a toy box or basket </a:t>
            </a:r>
          </a:p>
          <a:p>
            <a:pPr algn="ctr"/>
            <a:r>
              <a:rPr lang="en-US" dirty="0" smtClean="0"/>
              <a:t>Recycle old magazines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Waiting at the doctor’s office you have 10 minutes in a comfy chair: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Organize your social life: make lunch date with friends </a:t>
            </a:r>
          </a:p>
          <a:p>
            <a:r>
              <a:rPr lang="en-US" dirty="0" smtClean="0"/>
              <a:t>Tackle your “should-do” list</a:t>
            </a:r>
          </a:p>
          <a:p>
            <a:r>
              <a:rPr lang="en-US" dirty="0" smtClean="0"/>
              <a:t>Close your eyes, practice deep breathing </a:t>
            </a:r>
          </a:p>
          <a:p>
            <a:r>
              <a:rPr lang="en-US" dirty="0" smtClean="0"/>
              <a:t>Bring a tote bag with a couple of sewing repair projects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While your kids brush their teeth you have five minutes in their room: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Organize the sock and </a:t>
            </a:r>
          </a:p>
          <a:p>
            <a:pPr>
              <a:buNone/>
            </a:pPr>
            <a:r>
              <a:rPr lang="en-US" dirty="0" smtClean="0"/>
              <a:t>    underwear drawer</a:t>
            </a:r>
          </a:p>
          <a:p>
            <a:r>
              <a:rPr lang="en-US" dirty="0" smtClean="0"/>
              <a:t>Put all toys or stuffed animals into basket </a:t>
            </a:r>
          </a:p>
          <a:p>
            <a:r>
              <a:rPr lang="en-US" dirty="0" smtClean="0"/>
              <a:t>Turn down the bed sheets</a:t>
            </a:r>
          </a:p>
          <a:p>
            <a:r>
              <a:rPr lang="en-US" dirty="0" smtClean="0"/>
              <a:t>Lay out an outfit for the next day </a:t>
            </a:r>
          </a:p>
          <a:p>
            <a:endParaRPr lang="en-US" dirty="0"/>
          </a:p>
        </p:txBody>
      </p:sp>
      <p:pic>
        <p:nvPicPr>
          <p:cNvPr id="4" name="Picture 3" descr="toothbrushing-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7526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p.yimg.com/ib/th?id=HN.608049094741918391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066" y="1752600"/>
            <a:ext cx="5668434" cy="3060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Organization?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  A </a:t>
            </a:r>
            <a:r>
              <a:rPr lang="en-US" sz="4400" dirty="0"/>
              <a:t>manner of </a:t>
            </a:r>
            <a:r>
              <a:rPr lang="en-US" sz="4400" dirty="0" smtClean="0"/>
              <a:t>accomplishing something </a:t>
            </a:r>
            <a:r>
              <a:rPr lang="en-US" sz="4400" dirty="0"/>
              <a:t>in an orderly or efficient way.</a:t>
            </a:r>
          </a:p>
        </p:txBody>
      </p:sp>
      <p:pic>
        <p:nvPicPr>
          <p:cNvPr id="16386" name="Picture 2" descr="Get Organized This Year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48000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Organization at School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9CCFF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Color-coded by Subject</a:t>
            </a:r>
          </a:p>
          <a:p>
            <a:r>
              <a:rPr lang="en-US" sz="1800" dirty="0" smtClean="0"/>
              <a:t>Math-Black</a:t>
            </a:r>
          </a:p>
          <a:p>
            <a:r>
              <a:rPr lang="en-US" sz="1800" dirty="0" smtClean="0">
                <a:solidFill>
                  <a:srgbClr val="00B050"/>
                </a:solidFill>
              </a:rPr>
              <a:t>Science-Green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Social Studies-White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LA-Blue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Locker Ladders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Homework Folder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Have a folder dedicated to Homework only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Use an Agenda daily!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a consistent place you study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Make study cards (front for the word/idea, back for the definition/important information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Take detailed class notes so you have all the information to study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Study a little each night:  Don’t wait until the night before to study for a test/work on a project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a friend you can study with or can call with any questions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Ask your teacher for help early on if you don’t understand the material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Stay organized-periodically clean out your locker, binders, backpack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</a:t>
            </a:r>
            <a:r>
              <a:rPr lang="en-US" dirty="0"/>
              <a:t>your parents for help if you need it!</a:t>
            </a:r>
          </a:p>
          <a:p>
            <a:endParaRPr lang="en-US" dirty="0"/>
          </a:p>
        </p:txBody>
      </p:sp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057775" cy="762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en-US" sz="28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Top 10 list for STUDENTS </a:t>
            </a:r>
            <a:endParaRPr lang="en-US" sz="28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5019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Calibri"/>
              </a:rPr>
              <a:t>BETTER STUDY SKILLS</a:t>
            </a:r>
            <a:endParaRPr lang="en-US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Calibri"/>
            </a:endParaRPr>
          </a:p>
        </p:txBody>
      </p:sp>
      <p:pic>
        <p:nvPicPr>
          <p:cNvPr id="15365" name="Picture 5" descr="The Organized Stud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5650" y="990600"/>
            <a:ext cx="1743075" cy="232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297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Periodically have family meetings to discuss organization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Check your child’s agenda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Access teacher websites/</a:t>
            </a:r>
            <a:r>
              <a:rPr lang="en-US" dirty="0" err="1"/>
              <a:t>Powerschool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Make sure there is a daily study time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Study with your child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a place designated as the “study zone”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Clean out binders, folders, backpack with your child regularly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Keep a family calendar that includes big tests/projects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Monitor the time your child spends on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</a:t>
            </a:r>
            <a:r>
              <a:rPr lang="en-US" dirty="0"/>
              <a:t>teachers/counselor if there are concerns</a:t>
            </a:r>
          </a:p>
          <a:p>
            <a:endParaRPr lang="en-US" dirty="0"/>
          </a:p>
        </p:txBody>
      </p:sp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762001" y="1066800"/>
            <a:ext cx="5410200" cy="762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en-US" sz="28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Top 10 list for Parents </a:t>
            </a:r>
            <a:endParaRPr lang="en-US" sz="28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5019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Calibri"/>
              </a:rPr>
              <a:t>BETTER STUDY SKILLS</a:t>
            </a:r>
            <a:endParaRPr lang="en-US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Calibri"/>
            </a:endParaRPr>
          </a:p>
        </p:txBody>
      </p:sp>
      <p:pic>
        <p:nvPicPr>
          <p:cNvPr id="17410" name="Picture 2" descr="https://sp.yimg.com/ib/th?id=HN.608033074512462027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8914" y="152401"/>
            <a:ext cx="2540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My organization….</a:t>
            </a:r>
            <a:endParaRPr lang="en-US" dirty="0"/>
          </a:p>
        </p:txBody>
      </p:sp>
      <p:pic>
        <p:nvPicPr>
          <p:cNvPr id="5" name="Picture 4" descr="organization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066800"/>
            <a:ext cx="3409950" cy="4546600"/>
          </a:xfrm>
          <a:prstGeom prst="rect">
            <a:avLst/>
          </a:prstGeom>
        </p:spPr>
      </p:pic>
      <p:pic>
        <p:nvPicPr>
          <p:cNvPr id="6" name="Picture 5" descr="organiz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524000"/>
            <a:ext cx="4673600" cy="3505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0" y="56388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Find what works for you!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8839200" cy="1417638"/>
          </a:xfrm>
        </p:spPr>
        <p:txBody>
          <a:bodyPr>
            <a:noAutofit/>
          </a:bodyPr>
          <a:lstStyle/>
          <a:p>
            <a:r>
              <a:rPr lang="en-US" sz="6600" dirty="0" smtClean="0"/>
              <a:t>Lack of Organization can lead to stress…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1506" name="Picture 2" descr="https://sp.yimg.com/ib/th?id=HN.608051040354043040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124200"/>
            <a:ext cx="2857500" cy="265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What does stress look like?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Moodiness</a:t>
            </a:r>
          </a:p>
          <a:p>
            <a:r>
              <a:rPr lang="en-US" dirty="0" smtClean="0"/>
              <a:t>Irritability or short temper</a:t>
            </a:r>
          </a:p>
          <a:p>
            <a:r>
              <a:rPr lang="en-US" dirty="0" smtClean="0"/>
              <a:t>Agitation, inability to relax</a:t>
            </a:r>
          </a:p>
          <a:p>
            <a:r>
              <a:rPr lang="en-US" dirty="0" smtClean="0"/>
              <a:t>Feeling overwhelmed</a:t>
            </a:r>
          </a:p>
          <a:p>
            <a:r>
              <a:rPr lang="en-US" dirty="0" smtClean="0"/>
              <a:t>Headaches</a:t>
            </a:r>
          </a:p>
          <a:p>
            <a:r>
              <a:rPr lang="en-US" dirty="0" smtClean="0"/>
              <a:t>Stomach aches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494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Better Study Skills/Organization =Less stress for your child!  </vt:lpstr>
      <vt:lpstr>Slide 2</vt:lpstr>
      <vt:lpstr>What is Organization?</vt:lpstr>
      <vt:lpstr>Organization at School</vt:lpstr>
      <vt:lpstr>Slide 5</vt:lpstr>
      <vt:lpstr>Slide 6</vt:lpstr>
      <vt:lpstr>My organization….</vt:lpstr>
      <vt:lpstr>Lack of Organization can lead to stress…</vt:lpstr>
      <vt:lpstr>What does stress look like? </vt:lpstr>
      <vt:lpstr>What can you do about it? </vt:lpstr>
      <vt:lpstr>While popping popcorn you have three minutes in the kitchen:</vt:lpstr>
      <vt:lpstr>Waiting in line at the post office or grocery store you have three minutes on your feet:</vt:lpstr>
      <vt:lpstr>While cookies are baking you have 12 minutes in the kitchen:</vt:lpstr>
      <vt:lpstr>On the phone, on hold you have one to three minutes in your home office:</vt:lpstr>
      <vt:lpstr>While the tub fills up you have three minutes in the bathroom:</vt:lpstr>
      <vt:lpstr>Waiting to pick up your child from school you have five minutes in the car:</vt:lpstr>
      <vt:lpstr>During T V commercials you have four minutes in the family room: </vt:lpstr>
      <vt:lpstr>Waiting at the doctor’s office you have 10 minutes in a comfy chair:</vt:lpstr>
      <vt:lpstr>While your kids brush their teeth you have five minutes in their room: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Study Skills/Organization =Less stress for your child!</dc:title>
  <dc:creator>ezio</dc:creator>
  <cp:lastModifiedBy>ezio</cp:lastModifiedBy>
  <cp:revision>73</cp:revision>
  <dcterms:created xsi:type="dcterms:W3CDTF">2015-01-21T16:33:30Z</dcterms:created>
  <dcterms:modified xsi:type="dcterms:W3CDTF">2015-01-28T16:21:55Z</dcterms:modified>
</cp:coreProperties>
</file>